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8E71C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8E71C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8E71C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8E71C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8E71C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8E71C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8E71C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8E71C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8E71C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8E71C"/>
        </a:fontRef>
        <a:srgbClr val="F8E7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8E71C"/>
        </a:fontRef>
        <a:srgbClr val="F8E7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CBDC"/>
          </a:solidFill>
        </a:fill>
      </a:tcStyle>
    </a:wholeTbl>
    <a:band2H>
      <a:tcTxStyle b="def" i="def"/>
      <a:tcStyle>
        <a:tcBdr/>
        <a:fill>
          <a:solidFill>
            <a:srgbClr val="FBE7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8E71C"/>
        </a:fontRef>
        <a:srgbClr val="F8E7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E3"/>
          </a:solidFill>
        </a:fill>
      </a:tcStyle>
    </a:wholeTbl>
    <a:band2H>
      <a:tcTxStyle b="def" i="def"/>
      <a:tcStyle>
        <a:tcBdr/>
        <a:fill>
          <a:solidFill>
            <a:srgbClr val="EFE7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8E71C"/>
        </a:fontRef>
        <a:srgbClr val="F8E7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A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8E71C"/>
        </a:fontRef>
        <a:srgbClr val="F8E71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8E71C"/>
              </a:solidFill>
              <a:prstDash val="solid"/>
              <a:round/>
            </a:ln>
          </a:top>
          <a:bottom>
            <a:ln w="25400" cap="flat">
              <a:solidFill>
                <a:srgbClr val="F8E71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8E71C"/>
              </a:solidFill>
              <a:prstDash val="solid"/>
              <a:round/>
            </a:ln>
          </a:top>
          <a:bottom>
            <a:ln w="25400" cap="flat">
              <a:solidFill>
                <a:srgbClr val="F8E71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8E71C"/>
        </a:fontRef>
        <a:srgbClr val="F8E71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F6CB"/>
          </a:solidFill>
        </a:fill>
      </a:tcStyle>
    </a:wholeTbl>
    <a:band2H>
      <a:tcTxStyle b="def" i="def"/>
      <a:tcStyle>
        <a:tcBdr/>
        <a:fill>
          <a:solidFill>
            <a:srgbClr val="FEF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E71C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E71C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E71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8E71C"/>
        </a:fontRef>
        <a:srgbClr val="F8E71C"/>
      </a:tcTxStyle>
      <a:tcStyle>
        <a:tcBdr>
          <a:left>
            <a:ln w="12700" cap="flat">
              <a:solidFill>
                <a:srgbClr val="F8E71C"/>
              </a:solidFill>
              <a:prstDash val="solid"/>
              <a:round/>
            </a:ln>
          </a:left>
          <a:right>
            <a:ln w="12700" cap="flat">
              <a:solidFill>
                <a:srgbClr val="F8E71C"/>
              </a:solidFill>
              <a:prstDash val="solid"/>
              <a:round/>
            </a:ln>
          </a:right>
          <a:top>
            <a:ln w="12700" cap="flat">
              <a:solidFill>
                <a:srgbClr val="F8E71C"/>
              </a:solidFill>
              <a:prstDash val="solid"/>
              <a:round/>
            </a:ln>
          </a:top>
          <a:bottom>
            <a:ln w="12700" cap="flat">
              <a:solidFill>
                <a:srgbClr val="F8E71C"/>
              </a:solidFill>
              <a:prstDash val="solid"/>
              <a:round/>
            </a:ln>
          </a:bottom>
          <a:insideH>
            <a:ln w="12700" cap="flat">
              <a:solidFill>
                <a:srgbClr val="F8E71C"/>
              </a:solidFill>
              <a:prstDash val="solid"/>
              <a:round/>
            </a:ln>
          </a:insideH>
          <a:insideV>
            <a:ln w="12700" cap="flat">
              <a:solidFill>
                <a:srgbClr val="F8E71C"/>
              </a:solidFill>
              <a:prstDash val="solid"/>
              <a:round/>
            </a:ln>
          </a:insideV>
        </a:tcBdr>
        <a:fill>
          <a:solidFill>
            <a:srgbClr val="F8E71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8E71C"/>
        </a:fontRef>
        <a:srgbClr val="F8E71C"/>
      </a:tcTxStyle>
      <a:tcStyle>
        <a:tcBdr>
          <a:left>
            <a:ln w="12700" cap="flat">
              <a:solidFill>
                <a:srgbClr val="F8E71C"/>
              </a:solidFill>
              <a:prstDash val="solid"/>
              <a:round/>
            </a:ln>
          </a:left>
          <a:right>
            <a:ln w="12700" cap="flat">
              <a:solidFill>
                <a:srgbClr val="F8E71C"/>
              </a:solidFill>
              <a:prstDash val="solid"/>
              <a:round/>
            </a:ln>
          </a:right>
          <a:top>
            <a:ln w="12700" cap="flat">
              <a:solidFill>
                <a:srgbClr val="F8E71C"/>
              </a:solidFill>
              <a:prstDash val="solid"/>
              <a:round/>
            </a:ln>
          </a:top>
          <a:bottom>
            <a:ln w="12700" cap="flat">
              <a:solidFill>
                <a:srgbClr val="F8E71C"/>
              </a:solidFill>
              <a:prstDash val="solid"/>
              <a:round/>
            </a:ln>
          </a:bottom>
          <a:insideH>
            <a:ln w="12700" cap="flat">
              <a:solidFill>
                <a:srgbClr val="F8E71C"/>
              </a:solidFill>
              <a:prstDash val="solid"/>
              <a:round/>
            </a:ln>
          </a:insideH>
          <a:insideV>
            <a:ln w="12700" cap="flat">
              <a:solidFill>
                <a:srgbClr val="F8E71C"/>
              </a:solidFill>
              <a:prstDash val="solid"/>
              <a:round/>
            </a:ln>
          </a:insideV>
        </a:tcBdr>
        <a:fill>
          <a:solidFill>
            <a:srgbClr val="F8E71C">
              <a:alpha val="20000"/>
            </a:srgbClr>
          </a:solidFill>
        </a:fill>
      </a:tcStyle>
    </a:firstCol>
    <a:lastRow>
      <a:tcTxStyle b="on" i="off">
        <a:fontRef idx="minor">
          <a:srgbClr val="F8E71C"/>
        </a:fontRef>
        <a:srgbClr val="F8E71C"/>
      </a:tcTxStyle>
      <a:tcStyle>
        <a:tcBdr>
          <a:left>
            <a:ln w="12700" cap="flat">
              <a:solidFill>
                <a:srgbClr val="F8E71C"/>
              </a:solidFill>
              <a:prstDash val="solid"/>
              <a:round/>
            </a:ln>
          </a:left>
          <a:right>
            <a:ln w="12700" cap="flat">
              <a:solidFill>
                <a:srgbClr val="F8E71C"/>
              </a:solidFill>
              <a:prstDash val="solid"/>
              <a:round/>
            </a:ln>
          </a:right>
          <a:top>
            <a:ln w="50800" cap="flat">
              <a:solidFill>
                <a:srgbClr val="F8E71C"/>
              </a:solidFill>
              <a:prstDash val="solid"/>
              <a:round/>
            </a:ln>
          </a:top>
          <a:bottom>
            <a:ln w="12700" cap="flat">
              <a:solidFill>
                <a:srgbClr val="F8E71C"/>
              </a:solidFill>
              <a:prstDash val="solid"/>
              <a:round/>
            </a:ln>
          </a:bottom>
          <a:insideH>
            <a:ln w="12700" cap="flat">
              <a:solidFill>
                <a:srgbClr val="F8E71C"/>
              </a:solidFill>
              <a:prstDash val="solid"/>
              <a:round/>
            </a:ln>
          </a:insideH>
          <a:insideV>
            <a:ln w="12700" cap="flat">
              <a:solidFill>
                <a:srgbClr val="F8E71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8E71C"/>
        </a:fontRef>
        <a:srgbClr val="F8E71C"/>
      </a:tcTxStyle>
      <a:tcStyle>
        <a:tcBdr>
          <a:left>
            <a:ln w="12700" cap="flat">
              <a:solidFill>
                <a:srgbClr val="F8E71C"/>
              </a:solidFill>
              <a:prstDash val="solid"/>
              <a:round/>
            </a:ln>
          </a:left>
          <a:right>
            <a:ln w="12700" cap="flat">
              <a:solidFill>
                <a:srgbClr val="F8E71C"/>
              </a:solidFill>
              <a:prstDash val="solid"/>
              <a:round/>
            </a:ln>
          </a:right>
          <a:top>
            <a:ln w="12700" cap="flat">
              <a:solidFill>
                <a:srgbClr val="F8E71C"/>
              </a:solidFill>
              <a:prstDash val="solid"/>
              <a:round/>
            </a:ln>
          </a:top>
          <a:bottom>
            <a:ln w="25400" cap="flat">
              <a:solidFill>
                <a:srgbClr val="F8E71C"/>
              </a:solidFill>
              <a:prstDash val="solid"/>
              <a:round/>
            </a:ln>
          </a:bottom>
          <a:insideH>
            <a:ln w="12700" cap="flat">
              <a:solidFill>
                <a:srgbClr val="F8E71C"/>
              </a:solidFill>
              <a:prstDash val="solid"/>
              <a:round/>
            </a:ln>
          </a:insideH>
          <a:insideV>
            <a:ln w="12700" cap="flat">
              <a:solidFill>
                <a:srgbClr val="F8E71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F8E7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;p2"/>
          <p:cNvSpPr/>
          <p:nvPr/>
        </p:nvSpPr>
        <p:spPr>
          <a:xfrm>
            <a:off x="4286249" y="0"/>
            <a:ext cx="72302" cy="5143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" name="Google Shape;11;p2"/>
          <p:cNvSpPr/>
          <p:nvPr/>
        </p:nvSpPr>
        <p:spPr>
          <a:xfrm>
            <a:off x="4358475" y="0"/>
            <a:ext cx="3853201" cy="51435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344249" y="1403849"/>
            <a:ext cx="8455502" cy="214680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344249" y="3550649"/>
            <a:ext cx="4910101" cy="577801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342900" indent="-228600">
              <a:lnSpc>
                <a:spcPct val="100000"/>
              </a:lnSpc>
              <a:buClrTx/>
              <a:buSzTx/>
              <a:buFontTx/>
              <a:buNone/>
              <a:defRPr b="1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342900" indent="254000">
              <a:lnSpc>
                <a:spcPct val="100000"/>
              </a:lnSpc>
              <a:buClrTx/>
              <a:buSzTx/>
              <a:buFontTx/>
              <a:buNone/>
              <a:defRPr b="1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342900" indent="711200">
              <a:lnSpc>
                <a:spcPct val="100000"/>
              </a:lnSpc>
              <a:buClrTx/>
              <a:buSzTx/>
              <a:buFontTx/>
              <a:buNone/>
              <a:defRPr b="1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342900" indent="1168400">
              <a:lnSpc>
                <a:spcPct val="100000"/>
              </a:lnSpc>
              <a:buClrTx/>
              <a:buSzTx/>
              <a:buFontTx/>
              <a:buNone/>
              <a:defRPr b="1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42900" indent="1625600">
              <a:lnSpc>
                <a:spcPct val="100000"/>
              </a:lnSpc>
              <a:buClrTx/>
              <a:buSzTx/>
              <a:buFontTx/>
              <a:buNone/>
              <a:defRPr b="1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xx%"/>
          <p:cNvSpPr txBox="1"/>
          <p:nvPr>
            <p:ph type="title" hasCustomPrompt="1"/>
          </p:nvPr>
        </p:nvSpPr>
        <p:spPr>
          <a:xfrm>
            <a:off x="311699" y="999925"/>
            <a:ext cx="8520602" cy="2146201"/>
          </a:xfrm>
          <a:prstGeom prst="rect">
            <a:avLst/>
          </a:prstGeom>
        </p:spPr>
        <p:txBody>
          <a:bodyPr anchor="b"/>
          <a:lstStyle>
            <a:lvl1pPr algn="ctr"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96" name="Body Level One…"/>
          <p:cNvSpPr txBox="1"/>
          <p:nvPr>
            <p:ph type="body" sz="half" idx="1"/>
          </p:nvPr>
        </p:nvSpPr>
        <p:spPr>
          <a:xfrm>
            <a:off x="311699" y="32284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6;p3"/>
          <p:cNvSpPr/>
          <p:nvPr/>
        </p:nvSpPr>
        <p:spPr>
          <a:xfrm rot="5400000">
            <a:off x="4550700" y="-498600"/>
            <a:ext cx="42601" cy="84558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344249" y="1403849"/>
            <a:ext cx="8455502" cy="214680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xfrm>
            <a:off x="311699" y="1234049"/>
            <a:ext cx="3999902" cy="3334801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Google Shape;26;p5"/>
          <p:cNvSpPr txBox="1"/>
          <p:nvPr>
            <p:ph type="body" sz="half" idx="21"/>
          </p:nvPr>
        </p:nvSpPr>
        <p:spPr>
          <a:xfrm>
            <a:off x="4832399" y="1234049"/>
            <a:ext cx="3999902" cy="3334801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490250" y="526349"/>
            <a:ext cx="5618701" cy="4090801"/>
          </a:xfrm>
          <a:prstGeom prst="rect">
            <a:avLst/>
          </a:prstGeom>
        </p:spPr>
        <p:txBody>
          <a:bodyPr anchor="ctr"/>
          <a:lstStyle>
            <a:lvl1pPr>
              <a:defRPr sz="5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39;p9"/>
          <p:cNvSpPr/>
          <p:nvPr/>
        </p:nvSpPr>
        <p:spPr>
          <a:xfrm>
            <a:off x="4572000" y="-75"/>
            <a:ext cx="4572000" cy="5143501"/>
          </a:xfrm>
          <a:prstGeom prst="rect">
            <a:avLst/>
          </a:prstGeom>
          <a:solidFill>
            <a:srgbClr val="F8E71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6" name="Google Shape;40;p9"/>
          <p:cNvSpPr/>
          <p:nvPr/>
        </p:nvSpPr>
        <p:spPr>
          <a:xfrm>
            <a:off x="5029675" y="4495500"/>
            <a:ext cx="4683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265500" y="1081674"/>
            <a:ext cx="4045200" cy="17862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sz="quarter" idx="1"/>
          </p:nvPr>
        </p:nvSpPr>
        <p:spPr>
          <a:xfrm>
            <a:off x="265500" y="2921400"/>
            <a:ext cx="4045200" cy="13455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Google Shape;43;p9"/>
          <p:cNvSpPr txBox="1"/>
          <p:nvPr>
            <p:ph type="body" sz="half" idx="21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234074"/>
            <a:ext cx="8520602" cy="333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709886" y="4717934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Oswald"/>
          <a:ea typeface="Oswald"/>
          <a:cs typeface="Oswald"/>
          <a:sym typeface="Oswald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Oswald"/>
          <a:ea typeface="Oswald"/>
          <a:cs typeface="Oswald"/>
          <a:sym typeface="Oswald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Oswald"/>
          <a:ea typeface="Oswald"/>
          <a:cs typeface="Oswald"/>
          <a:sym typeface="Oswald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Oswald"/>
          <a:ea typeface="Oswald"/>
          <a:cs typeface="Oswald"/>
          <a:sym typeface="Oswald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Oswald"/>
          <a:ea typeface="Oswald"/>
          <a:cs typeface="Oswald"/>
          <a:sym typeface="Oswald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Oswald"/>
          <a:ea typeface="Oswald"/>
          <a:cs typeface="Oswald"/>
          <a:sym typeface="Oswald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Oswald"/>
          <a:ea typeface="Oswald"/>
          <a:cs typeface="Oswald"/>
          <a:sym typeface="Oswald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Oswald"/>
          <a:ea typeface="Oswald"/>
          <a:cs typeface="Oswald"/>
          <a:sym typeface="Oswald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Oswald"/>
          <a:ea typeface="Oswald"/>
          <a:cs typeface="Oswald"/>
          <a:sym typeface="Oswald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Playfair Display"/>
          <a:ea typeface="Playfair Display"/>
          <a:cs typeface="Playfair Display"/>
          <a:sym typeface="Playfair Display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Playfair Display"/>
          <a:ea typeface="Playfair Display"/>
          <a:cs typeface="Playfair Display"/>
          <a:sym typeface="Playfair Display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Playfair Display"/>
          <a:ea typeface="Playfair Display"/>
          <a:cs typeface="Playfair Display"/>
          <a:sym typeface="Playfair Display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Playfair Display"/>
          <a:ea typeface="Playfair Display"/>
          <a:cs typeface="Playfair Display"/>
          <a:sym typeface="Playfair Display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Playfair Display"/>
          <a:ea typeface="Playfair Display"/>
          <a:cs typeface="Playfair Display"/>
          <a:sym typeface="Playfair Display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Playfair Display"/>
          <a:ea typeface="Playfair Display"/>
          <a:cs typeface="Playfair Display"/>
          <a:sym typeface="Playfair Display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Playfair Display"/>
          <a:ea typeface="Playfair Display"/>
          <a:cs typeface="Playfair Display"/>
          <a:sym typeface="Playfair Display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Playfair Display"/>
          <a:ea typeface="Playfair Display"/>
          <a:cs typeface="Playfair Display"/>
          <a:sym typeface="Playfair Display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Playfair Display"/>
          <a:ea typeface="Playfair Display"/>
          <a:cs typeface="Playfair Display"/>
          <a:sym typeface="Playfair Display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layfair Displa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layfair Displa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layfair Displa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layfair Displa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layfair Displa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layfair Displa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layfair Displa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layfair Displa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Playfair Display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9.jpeg"/><Relationship Id="rId4" Type="http://schemas.openxmlformats.org/officeDocument/2006/relationships/image" Target="../media/image10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67;p14"/>
          <p:cNvSpPr txBox="1"/>
          <p:nvPr>
            <p:ph type="body" sz="quarter" idx="4294967295"/>
          </p:nvPr>
        </p:nvSpPr>
        <p:spPr>
          <a:xfrm>
            <a:off x="6855600" y="70649"/>
            <a:ext cx="2181601" cy="24636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Lorem ipsum dolor sit amet, consectetur adipiscing elit, sed do eiusmod tempor incididunt ut labore</a:t>
            </a:r>
          </a:p>
        </p:txBody>
      </p:sp>
      <p:pic>
        <p:nvPicPr>
          <p:cNvPr id="114" name="Google Shape;68;p14" descr="Google Shape;68;p14"/>
          <p:cNvPicPr>
            <a:picLocks noChangeAspect="1"/>
          </p:cNvPicPr>
          <p:nvPr/>
        </p:nvPicPr>
        <p:blipFill>
          <a:blip r:embed="rId2">
            <a:extLst/>
          </a:blip>
          <a:srcRect l="14393" t="2742" r="28240" b="0"/>
          <a:stretch>
            <a:fillRect/>
          </a:stretch>
        </p:blipFill>
        <p:spPr>
          <a:xfrm>
            <a:off x="76200" y="70650"/>
            <a:ext cx="4442401" cy="5002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Google Shape;69;p14" descr="Google Shape;69;p14"/>
          <p:cNvPicPr>
            <a:picLocks noChangeAspect="1"/>
          </p:cNvPicPr>
          <p:nvPr/>
        </p:nvPicPr>
        <p:blipFill>
          <a:blip r:embed="rId3">
            <a:extLst/>
          </a:blip>
          <a:srcRect l="0" t="0" r="35567" b="0"/>
          <a:stretch>
            <a:fillRect/>
          </a:stretch>
        </p:blipFill>
        <p:spPr>
          <a:xfrm>
            <a:off x="4594800" y="70649"/>
            <a:ext cx="2181600" cy="2463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Google Shape;70;p14" descr="Google Shape;70;p14"/>
          <p:cNvPicPr>
            <a:picLocks noChangeAspect="1"/>
          </p:cNvPicPr>
          <p:nvPr/>
        </p:nvPicPr>
        <p:blipFill>
          <a:blip r:embed="rId4">
            <a:extLst/>
          </a:blip>
          <a:srcRect l="3269" t="14724" r="3280" b="7695"/>
          <a:stretch>
            <a:fillRect/>
          </a:stretch>
        </p:blipFill>
        <p:spPr>
          <a:xfrm>
            <a:off x="4594800" y="2609250"/>
            <a:ext cx="4442397" cy="246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75;p15"/>
          <p:cNvSpPr txBox="1"/>
          <p:nvPr>
            <p:ph type="title"/>
          </p:nvPr>
        </p:nvSpPr>
        <p:spPr>
          <a:xfrm>
            <a:off x="490249" y="526350"/>
            <a:ext cx="5618702" cy="4090800"/>
          </a:xfrm>
          <a:prstGeom prst="rect">
            <a:avLst/>
          </a:prstGeom>
        </p:spPr>
        <p:txBody>
          <a:bodyPr/>
          <a:lstStyle/>
          <a:p>
            <a:pPr/>
            <a:r>
              <a:t>72 HOURS.</a:t>
            </a:r>
            <a:br/>
            <a:r>
              <a:t>4 HUMANS. </a:t>
            </a:r>
            <a:br/>
            <a:r>
              <a:t>1 CAR. 3 DOGS.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80;p16"/>
          <p:cNvSpPr txBox="1"/>
          <p:nvPr>
            <p:ph type="title"/>
          </p:nvPr>
        </p:nvSpPr>
        <p:spPr>
          <a:xfrm>
            <a:off x="265500" y="1081674"/>
            <a:ext cx="4045200" cy="1786202"/>
          </a:xfrm>
          <a:prstGeom prst="rect">
            <a:avLst/>
          </a:prstGeom>
        </p:spPr>
        <p:txBody>
          <a:bodyPr/>
          <a:lstStyle/>
          <a:p>
            <a:pPr/>
            <a:r>
              <a:t>Long Beach</a:t>
            </a:r>
          </a:p>
        </p:txBody>
      </p:sp>
      <p:sp>
        <p:nvSpPr>
          <p:cNvPr id="121" name="Google Shape;81;p16"/>
          <p:cNvSpPr txBox="1"/>
          <p:nvPr>
            <p:ph type="body" sz="quarter" idx="1"/>
          </p:nvPr>
        </p:nvSpPr>
        <p:spPr>
          <a:xfrm>
            <a:off x="265500" y="2921400"/>
            <a:ext cx="4045200" cy="13455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6:28am</a:t>
            </a:r>
          </a:p>
        </p:txBody>
      </p:sp>
      <p:pic>
        <p:nvPicPr>
          <p:cNvPr id="122" name="Google Shape;82;p16" descr="Google Shape;82;p16"/>
          <p:cNvPicPr>
            <a:picLocks noChangeAspect="1"/>
          </p:cNvPicPr>
          <p:nvPr/>
        </p:nvPicPr>
        <p:blipFill>
          <a:blip r:embed="rId2">
            <a:extLst/>
          </a:blip>
          <a:srcRect l="19639" t="7181" r="32965" b="12849"/>
          <a:stretch>
            <a:fillRect/>
          </a:stretch>
        </p:blipFill>
        <p:spPr>
          <a:xfrm>
            <a:off x="4571100" y="-1"/>
            <a:ext cx="4572900" cy="5143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87;p17" descr="Google Shape;87;p17"/>
          <p:cNvPicPr>
            <a:picLocks noChangeAspect="1"/>
          </p:cNvPicPr>
          <p:nvPr/>
        </p:nvPicPr>
        <p:blipFill>
          <a:blip r:embed="rId2">
            <a:extLst/>
          </a:blip>
          <a:srcRect l="0" t="21465" r="0" b="3532"/>
          <a:stretch>
            <a:fillRect/>
          </a:stretch>
        </p:blipFill>
        <p:spPr>
          <a:xfrm>
            <a:off x="-200" y="0"/>
            <a:ext cx="91444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Google Shape;88;p17"/>
          <p:cNvSpPr txBox="1"/>
          <p:nvPr>
            <p:ph type="body" sz="quarter" idx="4294967295"/>
          </p:nvPr>
        </p:nvSpPr>
        <p:spPr>
          <a:xfrm>
            <a:off x="380999" y="4061050"/>
            <a:ext cx="5160002" cy="701401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>
              <a:lnSpc>
                <a:spcPct val="100000"/>
              </a:lnSpc>
              <a:buSzTx/>
              <a:buNone/>
              <a:defRPr sz="2400"/>
            </a:lvl1pPr>
          </a:lstStyle>
          <a:p>
            <a:pPr/>
            <a:r>
              <a:t>Malibu sunset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93;p18" descr="Google Shape;93;p18"/>
          <p:cNvPicPr>
            <a:picLocks noChangeAspect="1"/>
          </p:cNvPicPr>
          <p:nvPr/>
        </p:nvPicPr>
        <p:blipFill>
          <a:blip r:embed="rId2">
            <a:extLst/>
          </a:blip>
          <a:srcRect l="0" t="2780" r="22396" b="0"/>
          <a:stretch>
            <a:fillRect/>
          </a:stretch>
        </p:blipFill>
        <p:spPr>
          <a:xfrm>
            <a:off x="76200" y="76199"/>
            <a:ext cx="2959494" cy="2471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Google Shape;94;p18" descr="Google Shape;94;p18"/>
          <p:cNvPicPr>
            <a:picLocks noChangeAspect="1"/>
          </p:cNvPicPr>
          <p:nvPr/>
        </p:nvPicPr>
        <p:blipFill>
          <a:blip r:embed="rId3">
            <a:extLst/>
          </a:blip>
          <a:srcRect l="2505" t="44135" r="0" b="1583"/>
          <a:stretch>
            <a:fillRect/>
          </a:stretch>
        </p:blipFill>
        <p:spPr>
          <a:xfrm>
            <a:off x="76200" y="2606674"/>
            <a:ext cx="2959504" cy="2471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Google Shape;95;p18" descr="Google Shape;95;p18"/>
          <p:cNvPicPr>
            <a:picLocks noChangeAspect="1"/>
          </p:cNvPicPr>
          <p:nvPr/>
        </p:nvPicPr>
        <p:blipFill>
          <a:blip r:embed="rId4">
            <a:extLst/>
          </a:blip>
          <a:srcRect l="2816" t="1531" r="19814" b="1531"/>
          <a:stretch>
            <a:fillRect/>
          </a:stretch>
        </p:blipFill>
        <p:spPr>
          <a:xfrm>
            <a:off x="3092249" y="76199"/>
            <a:ext cx="5969705" cy="4985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00;p19"/>
          <p:cNvSpPr txBox="1"/>
          <p:nvPr>
            <p:ph type="title" idx="4294967295"/>
          </p:nvPr>
        </p:nvSpPr>
        <p:spPr>
          <a:xfrm>
            <a:off x="311699" y="4022850"/>
            <a:ext cx="8520602" cy="5727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/>
            <a:r>
              <a:t>Pacific Coast Highway</a:t>
            </a:r>
          </a:p>
        </p:txBody>
      </p:sp>
      <p:pic>
        <p:nvPicPr>
          <p:cNvPr id="132" name="Google Shape;101;p19" descr="Google Shape;101;p19"/>
          <p:cNvPicPr>
            <a:picLocks noChangeAspect="1"/>
          </p:cNvPicPr>
          <p:nvPr/>
        </p:nvPicPr>
        <p:blipFill>
          <a:blip r:embed="rId2">
            <a:extLst/>
          </a:blip>
          <a:srcRect l="7841" t="6120" r="15358" b="0"/>
          <a:stretch>
            <a:fillRect/>
          </a:stretch>
        </p:blipFill>
        <p:spPr>
          <a:xfrm>
            <a:off x="83275" y="1365899"/>
            <a:ext cx="2959498" cy="2411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102;p19" descr="Google Shape;102;p19"/>
          <p:cNvPicPr>
            <a:picLocks noChangeAspect="1"/>
          </p:cNvPicPr>
          <p:nvPr/>
        </p:nvPicPr>
        <p:blipFill>
          <a:blip r:embed="rId3">
            <a:extLst/>
          </a:blip>
          <a:srcRect l="0" t="44737" r="23283" b="8377"/>
          <a:stretch>
            <a:fillRect/>
          </a:stretch>
        </p:blipFill>
        <p:spPr>
          <a:xfrm>
            <a:off x="3098025" y="1365899"/>
            <a:ext cx="2959474" cy="241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oogle Shape;103;p19" descr="Google Shape;103;p19"/>
          <p:cNvPicPr>
            <a:picLocks noChangeAspect="1"/>
          </p:cNvPicPr>
          <p:nvPr/>
        </p:nvPicPr>
        <p:blipFill>
          <a:blip r:embed="rId4">
            <a:extLst/>
          </a:blip>
          <a:srcRect l="22046" t="10907" r="25285" b="31867"/>
          <a:stretch>
            <a:fillRect/>
          </a:stretch>
        </p:blipFill>
        <p:spPr>
          <a:xfrm>
            <a:off x="6112750" y="1365899"/>
            <a:ext cx="2959499" cy="2411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08;p20" descr="Google Shape;108;p20"/>
          <p:cNvPicPr>
            <a:picLocks noChangeAspect="1"/>
          </p:cNvPicPr>
          <p:nvPr/>
        </p:nvPicPr>
        <p:blipFill>
          <a:blip r:embed="rId2">
            <a:extLst/>
          </a:blip>
          <a:srcRect l="0" t="2742" r="23283" b="0"/>
          <a:stretch>
            <a:fillRect/>
          </a:stretch>
        </p:blipFill>
        <p:spPr>
          <a:xfrm>
            <a:off x="82049" y="70650"/>
            <a:ext cx="2959501" cy="5002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109;p20" descr="Google Shape;109;p20"/>
          <p:cNvPicPr>
            <a:picLocks noChangeAspect="1"/>
          </p:cNvPicPr>
          <p:nvPr/>
        </p:nvPicPr>
        <p:blipFill>
          <a:blip r:embed="rId3">
            <a:extLst/>
          </a:blip>
          <a:srcRect l="21232" t="0" r="21225" b="2742"/>
          <a:stretch>
            <a:fillRect/>
          </a:stretch>
        </p:blipFill>
        <p:spPr>
          <a:xfrm>
            <a:off x="3092250" y="70650"/>
            <a:ext cx="2959505" cy="5002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oogle Shape;110;p20" descr="Google Shape;110;p20"/>
          <p:cNvPicPr>
            <a:picLocks noChangeAspect="1"/>
          </p:cNvPicPr>
          <p:nvPr/>
        </p:nvPicPr>
        <p:blipFill>
          <a:blip r:embed="rId4">
            <a:extLst/>
          </a:blip>
          <a:srcRect l="10921" t="0" r="0" b="0"/>
          <a:stretch>
            <a:fillRect/>
          </a:stretch>
        </p:blipFill>
        <p:spPr>
          <a:xfrm>
            <a:off x="6102448" y="70649"/>
            <a:ext cx="2959500" cy="500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15;p21" descr="Google Shape;115;p21"/>
          <p:cNvPicPr>
            <a:picLocks noChangeAspect="1"/>
          </p:cNvPicPr>
          <p:nvPr/>
        </p:nvPicPr>
        <p:blipFill>
          <a:blip r:embed="rId2">
            <a:extLst/>
          </a:blip>
          <a:srcRect l="40543" t="0" r="0" b="0"/>
          <a:stretch>
            <a:fillRect/>
          </a:stretch>
        </p:blipFill>
        <p:spPr>
          <a:xfrm>
            <a:off x="76196" y="76200"/>
            <a:ext cx="4442400" cy="5002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Google Shape;116;p21" descr="Google Shape;116;p21"/>
          <p:cNvPicPr>
            <a:picLocks noChangeAspect="1"/>
          </p:cNvPicPr>
          <p:nvPr/>
        </p:nvPicPr>
        <p:blipFill>
          <a:blip r:embed="rId3">
            <a:extLst/>
          </a:blip>
          <a:srcRect l="20354" t="0" r="20442" b="0"/>
          <a:stretch>
            <a:fillRect/>
          </a:stretch>
        </p:blipFill>
        <p:spPr>
          <a:xfrm>
            <a:off x="4613700" y="70649"/>
            <a:ext cx="4442403" cy="5002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21;p22" descr="Google Shape;121;p22"/>
          <p:cNvPicPr>
            <a:picLocks noChangeAspect="1"/>
          </p:cNvPicPr>
          <p:nvPr/>
        </p:nvPicPr>
        <p:blipFill>
          <a:blip r:embed="rId2">
            <a:extLst/>
          </a:blip>
          <a:srcRect l="35438" t="0" r="9015" b="0"/>
          <a:stretch>
            <a:fillRect/>
          </a:stretch>
        </p:blipFill>
        <p:spPr>
          <a:xfrm>
            <a:off x="76199" y="76200"/>
            <a:ext cx="5969698" cy="500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Google Shape;122;p22"/>
          <p:cNvSpPr txBox="1"/>
          <p:nvPr>
            <p:ph type="body" sz="quarter" idx="4294967295"/>
          </p:nvPr>
        </p:nvSpPr>
        <p:spPr>
          <a:xfrm>
            <a:off x="229675" y="2491675"/>
            <a:ext cx="2181600" cy="24636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Lorem ipsum dolor sit amet, consectetur adipiscing elit, sed do eiusmod tempor incididunt ut labore</a:t>
            </a:r>
          </a:p>
        </p:txBody>
      </p:sp>
      <p:pic>
        <p:nvPicPr>
          <p:cNvPr id="145" name="Google Shape;123;p22" descr="Google Shape;123;p22"/>
          <p:cNvPicPr>
            <a:picLocks noChangeAspect="1"/>
          </p:cNvPicPr>
          <p:nvPr/>
        </p:nvPicPr>
        <p:blipFill>
          <a:blip r:embed="rId3">
            <a:extLst/>
          </a:blip>
          <a:srcRect l="0" t="0" r="20121" b="0"/>
          <a:stretch>
            <a:fillRect/>
          </a:stretch>
        </p:blipFill>
        <p:spPr>
          <a:xfrm>
            <a:off x="6096599" y="76200"/>
            <a:ext cx="2959501" cy="24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Google Shape;124;p22" descr="Google Shape;124;p22"/>
          <p:cNvPicPr>
            <a:picLocks noChangeAspect="1"/>
          </p:cNvPicPr>
          <p:nvPr/>
        </p:nvPicPr>
        <p:blipFill>
          <a:blip r:embed="rId4">
            <a:extLst/>
          </a:blip>
          <a:srcRect l="20172" t="0" r="0" b="0"/>
          <a:stretch>
            <a:fillRect/>
          </a:stretch>
        </p:blipFill>
        <p:spPr>
          <a:xfrm>
            <a:off x="6096599" y="2606699"/>
            <a:ext cx="2959496" cy="2471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01AFD1"/>
      </a:dk1>
      <a:lt1>
        <a:srgbClr val="F8E71C"/>
      </a:lt1>
      <a:dk2>
        <a:srgbClr val="A7A7A7"/>
      </a:dk2>
      <a:lt2>
        <a:srgbClr val="535353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000FF"/>
      </a:hlink>
      <a:folHlink>
        <a:srgbClr val="FF00FF"/>
      </a:folHlink>
    </a:clrScheme>
    <a:fontScheme name="Pop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P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8E71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8E71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000FF"/>
      </a:hlink>
      <a:folHlink>
        <a:srgbClr val="FF00FF"/>
      </a:folHlink>
    </a:clrScheme>
    <a:fontScheme name="Pop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P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8E71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8E71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